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5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4.xml"/><Relationship Id="rId21" Type="http://schemas.openxmlformats.org/officeDocument/2006/relationships/font" Target="fonts/DM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DMSans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243f111df_1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243f111df_10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25ecb3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625ecb3e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243f111df_1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6243f111df_10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243f111df_1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6243f111df_10_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243f111df_1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6243f111df_10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243f111df_1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6243f111df_10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243f111df_1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6243f111df_10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243f111df_1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6243f111df_10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43f111df_1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6243f111df_10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243f111df_1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6243f111df_10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25ecb3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625ecb3f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243f111df_1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6243f111df_10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03" l="0" r="0" t="-9303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04883" y="4399929"/>
            <a:ext cx="5185033" cy="478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none" strike="noStrike">
                <a:solidFill>
                  <a:srgbClr val="DC848A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Mental Wellness Athletes</a:t>
            </a:r>
            <a:endParaRPr sz="700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-914061" y="297932"/>
            <a:ext cx="4679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Webpage</a:t>
            </a:r>
            <a:endParaRPr sz="7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" y="909575"/>
            <a:ext cx="9143999" cy="417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>
            <a:off x="0" y="146322"/>
            <a:ext cx="4482828" cy="4482828"/>
          </a:xfrm>
          <a:custGeom>
            <a:rect b="b" l="l" r="r" t="t"/>
            <a:pathLst>
              <a:path extrusionOk="0" h="8965655" w="8965655">
                <a:moveTo>
                  <a:pt x="0" y="0"/>
                </a:moveTo>
                <a:lnTo>
                  <a:pt x="8965655" y="0"/>
                </a:lnTo>
                <a:lnTo>
                  <a:pt x="8965655" y="8965655"/>
                </a:lnTo>
                <a:lnTo>
                  <a:pt x="0" y="8965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3274" y="885090"/>
            <a:ext cx="3005292" cy="300529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/>
          <p:nvPr/>
        </p:nvSpPr>
        <p:spPr>
          <a:xfrm>
            <a:off x="7212149" y="3181163"/>
            <a:ext cx="3667340" cy="3667340"/>
          </a:xfrm>
          <a:custGeom>
            <a:rect b="b" l="l" r="r" t="t"/>
            <a:pathLst>
              <a:path extrusionOk="0" h="7334679" w="7334679">
                <a:moveTo>
                  <a:pt x="0" y="0"/>
                </a:moveTo>
                <a:lnTo>
                  <a:pt x="7334679" y="0"/>
                </a:lnTo>
                <a:lnTo>
                  <a:pt x="7334679" y="7334678"/>
                </a:lnTo>
                <a:lnTo>
                  <a:pt x="0" y="733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572000" y="2138253"/>
            <a:ext cx="1747840" cy="631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80%</a:t>
            </a:r>
            <a:endParaRPr sz="700"/>
          </a:p>
        </p:txBody>
      </p:sp>
      <p:grpSp>
        <p:nvGrpSpPr>
          <p:cNvPr id="241" name="Google Shape;241;p35"/>
          <p:cNvGrpSpPr/>
          <p:nvPr/>
        </p:nvGrpSpPr>
        <p:grpSpPr>
          <a:xfrm>
            <a:off x="0" y="2571750"/>
            <a:ext cx="2771426" cy="2771426"/>
            <a:chOff x="0" y="0"/>
            <a:chExt cx="812800" cy="812800"/>
          </a:xfrm>
        </p:grpSpPr>
        <p:sp>
          <p:nvSpPr>
            <p:cNvPr id="242" name="Google Shape;242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35"/>
          <p:cNvSpPr/>
          <p:nvPr/>
        </p:nvSpPr>
        <p:spPr>
          <a:xfrm>
            <a:off x="0" y="2640599"/>
            <a:ext cx="2977097" cy="2374235"/>
          </a:xfrm>
          <a:custGeom>
            <a:rect b="b" l="l" r="r" t="t"/>
            <a:pathLst>
              <a:path extrusionOk="0" h="4748469" w="5954194">
                <a:moveTo>
                  <a:pt x="0" y="0"/>
                </a:moveTo>
                <a:lnTo>
                  <a:pt x="5954194" y="0"/>
                </a:lnTo>
                <a:lnTo>
                  <a:pt x="5954194" y="4748469"/>
                </a:lnTo>
                <a:lnTo>
                  <a:pt x="0" y="4748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63361" y="33338"/>
            <a:ext cx="3115560" cy="1619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Interviews Completed So Far</a:t>
            </a:r>
            <a:endParaRPr sz="700"/>
          </a:p>
        </p:txBody>
      </p:sp>
      <p:cxnSp>
        <p:nvCxnSpPr>
          <p:cNvPr id="246" name="Google Shape;246;p35"/>
          <p:cNvCxnSpPr/>
          <p:nvPr/>
        </p:nvCxnSpPr>
        <p:spPr>
          <a:xfrm>
            <a:off x="-3632485" y="1936478"/>
            <a:ext cx="8115300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7" name="Google Shape;247;p35"/>
          <p:cNvSpPr/>
          <p:nvPr/>
        </p:nvSpPr>
        <p:spPr>
          <a:xfrm>
            <a:off x="8075795" y="826479"/>
            <a:ext cx="446244" cy="446244"/>
          </a:xfrm>
          <a:custGeom>
            <a:rect b="b" l="l" r="r" t="t"/>
            <a:pathLst>
              <a:path extrusionOk="0" h="892488" w="892488">
                <a:moveTo>
                  <a:pt x="0" y="0"/>
                </a:moveTo>
                <a:lnTo>
                  <a:pt x="892488" y="0"/>
                </a:lnTo>
                <a:lnTo>
                  <a:pt x="892488" y="892488"/>
                </a:lnTo>
                <a:lnTo>
                  <a:pt x="0" y="892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7798946" y="773759"/>
            <a:ext cx="553699" cy="551685"/>
          </a:xfrm>
          <a:custGeom>
            <a:rect b="b" l="l" r="r" t="t"/>
            <a:pathLst>
              <a:path extrusionOk="0" h="1103370" w="1107397">
                <a:moveTo>
                  <a:pt x="0" y="0"/>
                </a:moveTo>
                <a:lnTo>
                  <a:pt x="1107396" y="0"/>
                </a:lnTo>
                <a:lnTo>
                  <a:pt x="1107396" y="1103369"/>
                </a:lnTo>
                <a:lnTo>
                  <a:pt x="0" y="110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163361" y="33338"/>
            <a:ext cx="3115560" cy="54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Future Work </a:t>
            </a:r>
            <a:endParaRPr sz="700"/>
          </a:p>
        </p:txBody>
      </p:sp>
      <p:cxnSp>
        <p:nvCxnSpPr>
          <p:cNvPr id="254" name="Google Shape;254;p36"/>
          <p:cNvCxnSpPr/>
          <p:nvPr/>
        </p:nvCxnSpPr>
        <p:spPr>
          <a:xfrm>
            <a:off x="-3806214" y="619794"/>
            <a:ext cx="8115300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5" name="Google Shape;255;p36"/>
          <p:cNvSpPr/>
          <p:nvPr/>
        </p:nvSpPr>
        <p:spPr>
          <a:xfrm>
            <a:off x="3755388" y="68106"/>
            <a:ext cx="553699" cy="551685"/>
          </a:xfrm>
          <a:custGeom>
            <a:rect b="b" l="l" r="r" t="t"/>
            <a:pathLst>
              <a:path extrusionOk="0" h="1103370" w="1107397">
                <a:moveTo>
                  <a:pt x="0" y="0"/>
                </a:moveTo>
                <a:lnTo>
                  <a:pt x="1107397" y="0"/>
                </a:lnTo>
                <a:lnTo>
                  <a:pt x="1107397" y="1103370"/>
                </a:lnTo>
                <a:lnTo>
                  <a:pt x="0" y="1103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032237" y="68106"/>
            <a:ext cx="446244" cy="446244"/>
          </a:xfrm>
          <a:custGeom>
            <a:rect b="b" l="l" r="r" t="t"/>
            <a:pathLst>
              <a:path extrusionOk="0" h="892488" w="892488">
                <a:moveTo>
                  <a:pt x="0" y="0"/>
                </a:moveTo>
                <a:lnTo>
                  <a:pt x="892488" y="0"/>
                </a:lnTo>
                <a:lnTo>
                  <a:pt x="892488" y="892488"/>
                </a:lnTo>
                <a:lnTo>
                  <a:pt x="0" y="892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3063" y="1462088"/>
            <a:ext cx="3681413" cy="368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163361" y="742950"/>
            <a:ext cx="5322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Finish Interviews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Finish ERD</a:t>
            </a:r>
            <a:r>
              <a:rPr lang="en" sz="1800">
                <a:solidFill>
                  <a:schemeClr val="lt1"/>
                </a:solidFill>
              </a:rPr>
              <a:t>, </a:t>
            </a: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diagram and TSD for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njury Recovery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mockups / improve UI</a:t>
            </a:r>
            <a:endParaRPr sz="7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Cost Estimation &amp; Analysis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 Final Documentation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6"/>
          <p:cNvCxnSpPr/>
          <p:nvPr/>
        </p:nvCxnSpPr>
        <p:spPr>
          <a:xfrm>
            <a:off x="514350" y="2443163"/>
            <a:ext cx="8115300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6" name="Google Shape;136;p26"/>
          <p:cNvSpPr txBox="1"/>
          <p:nvPr/>
        </p:nvSpPr>
        <p:spPr>
          <a:xfrm>
            <a:off x="743522" y="1531586"/>
            <a:ext cx="1006636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700"/>
          </a:p>
        </p:txBody>
      </p:sp>
      <p:sp>
        <p:nvSpPr>
          <p:cNvPr id="137" name="Google Shape;137;p26"/>
          <p:cNvSpPr txBox="1"/>
          <p:nvPr/>
        </p:nvSpPr>
        <p:spPr>
          <a:xfrm>
            <a:off x="542925" y="633413"/>
            <a:ext cx="6299861" cy="56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Previous work</a:t>
            </a:r>
            <a:endParaRPr sz="700"/>
          </a:p>
        </p:txBody>
      </p:sp>
      <p:sp>
        <p:nvSpPr>
          <p:cNvPr id="138" name="Google Shape;138;p26"/>
          <p:cNvSpPr txBox="1"/>
          <p:nvPr/>
        </p:nvSpPr>
        <p:spPr>
          <a:xfrm>
            <a:off x="2448692" y="1760186"/>
            <a:ext cx="1006636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700"/>
          </a:p>
        </p:txBody>
      </p:sp>
      <p:sp>
        <p:nvSpPr>
          <p:cNvPr id="139" name="Google Shape;139;p26"/>
          <p:cNvSpPr txBox="1"/>
          <p:nvPr/>
        </p:nvSpPr>
        <p:spPr>
          <a:xfrm>
            <a:off x="4637696" y="1531722"/>
            <a:ext cx="1006636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700"/>
          </a:p>
        </p:txBody>
      </p:sp>
      <p:sp>
        <p:nvSpPr>
          <p:cNvPr id="140" name="Google Shape;140;p26"/>
          <p:cNvSpPr/>
          <p:nvPr/>
        </p:nvSpPr>
        <p:spPr>
          <a:xfrm>
            <a:off x="830835" y="2039063"/>
            <a:ext cx="832012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2536005" y="2093696"/>
            <a:ext cx="832011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725009" y="2093696"/>
            <a:ext cx="832011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73561" y="3263981"/>
            <a:ext cx="2146558" cy="37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Completed TSD file for stress management</a:t>
            </a:r>
            <a:endParaRPr sz="700"/>
          </a:p>
        </p:txBody>
      </p:sp>
      <p:sp>
        <p:nvSpPr>
          <p:cNvPr id="144" name="Google Shape;144;p26"/>
          <p:cNvSpPr txBox="1"/>
          <p:nvPr/>
        </p:nvSpPr>
        <p:spPr>
          <a:xfrm>
            <a:off x="3455329" y="3280649"/>
            <a:ext cx="1999403" cy="174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320119" y="2756470"/>
            <a:ext cx="1999402" cy="590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Worked on process map</a:t>
            </a:r>
            <a:endParaRPr sz="700"/>
          </a:p>
        </p:txBody>
      </p:sp>
      <p:sp>
        <p:nvSpPr>
          <p:cNvPr id="146" name="Google Shape;146;p26"/>
          <p:cNvSpPr txBox="1"/>
          <p:nvPr/>
        </p:nvSpPr>
        <p:spPr>
          <a:xfrm>
            <a:off x="4319522" y="3192543"/>
            <a:ext cx="1999403" cy="590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Started ER diagram for injury recovery</a:t>
            </a:r>
            <a:endParaRPr sz="700"/>
          </a:p>
        </p:txBody>
      </p:sp>
      <p:sp>
        <p:nvSpPr>
          <p:cNvPr id="147" name="Google Shape;147;p26"/>
          <p:cNvSpPr/>
          <p:nvPr/>
        </p:nvSpPr>
        <p:spPr>
          <a:xfrm>
            <a:off x="7046621" y="2027367"/>
            <a:ext cx="832012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6940132" y="1522543"/>
            <a:ext cx="1006637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700"/>
          </a:p>
        </p:txBody>
      </p:sp>
      <p:sp>
        <p:nvSpPr>
          <p:cNvPr id="149" name="Google Shape;149;p26"/>
          <p:cNvSpPr txBox="1"/>
          <p:nvPr/>
        </p:nvSpPr>
        <p:spPr>
          <a:xfrm>
            <a:off x="6630248" y="2926002"/>
            <a:ext cx="1999402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Further interviews and research about injury recovery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7"/>
          <p:cNvCxnSpPr/>
          <p:nvPr/>
        </p:nvCxnSpPr>
        <p:spPr>
          <a:xfrm flipH="1" rot="10800000">
            <a:off x="327517" y="1565059"/>
            <a:ext cx="8565507" cy="2687147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5" name="Google Shape;155;p27"/>
          <p:cNvSpPr txBox="1"/>
          <p:nvPr/>
        </p:nvSpPr>
        <p:spPr>
          <a:xfrm>
            <a:off x="240204" y="3470991"/>
            <a:ext cx="1006636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700"/>
          </a:p>
        </p:txBody>
      </p:sp>
      <p:sp>
        <p:nvSpPr>
          <p:cNvPr id="156" name="Google Shape;156;p27"/>
          <p:cNvSpPr txBox="1"/>
          <p:nvPr/>
        </p:nvSpPr>
        <p:spPr>
          <a:xfrm>
            <a:off x="542925" y="633413"/>
            <a:ext cx="6299861" cy="56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During This Sprint</a:t>
            </a:r>
            <a:endParaRPr sz="700"/>
          </a:p>
        </p:txBody>
      </p:sp>
      <p:sp>
        <p:nvSpPr>
          <p:cNvPr id="157" name="Google Shape;157;p27"/>
          <p:cNvSpPr txBox="1"/>
          <p:nvPr/>
        </p:nvSpPr>
        <p:spPr>
          <a:xfrm>
            <a:off x="2032687" y="2476365"/>
            <a:ext cx="1006637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700"/>
          </a:p>
        </p:txBody>
      </p:sp>
      <p:sp>
        <p:nvSpPr>
          <p:cNvPr id="158" name="Google Shape;158;p27"/>
          <p:cNvSpPr txBox="1"/>
          <p:nvPr/>
        </p:nvSpPr>
        <p:spPr>
          <a:xfrm>
            <a:off x="4116654" y="2011706"/>
            <a:ext cx="1006636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700"/>
          </a:p>
        </p:txBody>
      </p:sp>
      <p:sp>
        <p:nvSpPr>
          <p:cNvPr id="159" name="Google Shape;159;p27"/>
          <p:cNvSpPr/>
          <p:nvPr/>
        </p:nvSpPr>
        <p:spPr>
          <a:xfrm>
            <a:off x="327517" y="3782776"/>
            <a:ext cx="832011" cy="832011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2119999" y="3202623"/>
            <a:ext cx="832012" cy="832011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2" y="0"/>
                </a:lnTo>
                <a:lnTo>
                  <a:pt x="1664022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4291279" y="2423556"/>
            <a:ext cx="832011" cy="832011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2" y="0"/>
                </a:lnTo>
                <a:lnTo>
                  <a:pt x="1664022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02134" y="4652887"/>
            <a:ext cx="2146558" cy="374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Documented completed interviews</a:t>
            </a:r>
            <a:endParaRPr sz="700"/>
          </a:p>
        </p:txBody>
      </p:sp>
      <p:sp>
        <p:nvSpPr>
          <p:cNvPr id="163" name="Google Shape;163;p27"/>
          <p:cNvSpPr txBox="1"/>
          <p:nvPr/>
        </p:nvSpPr>
        <p:spPr>
          <a:xfrm>
            <a:off x="3455329" y="3280649"/>
            <a:ext cx="1999403" cy="174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8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952309" y="3886997"/>
            <a:ext cx="1999403" cy="590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Improved process map for 1st feature</a:t>
            </a:r>
            <a:endParaRPr sz="700"/>
          </a:p>
        </p:txBody>
      </p:sp>
      <p:sp>
        <p:nvSpPr>
          <p:cNvPr id="165" name="Google Shape;165;p27"/>
          <p:cNvSpPr txBox="1"/>
          <p:nvPr/>
        </p:nvSpPr>
        <p:spPr>
          <a:xfrm>
            <a:off x="4291279" y="3308511"/>
            <a:ext cx="1999403" cy="1190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Worked on ERD, Class diagram, TSD file and process map for 2nd feature</a:t>
            </a:r>
            <a:endParaRPr sz="700"/>
          </a:p>
        </p:txBody>
      </p:sp>
      <p:sp>
        <p:nvSpPr>
          <p:cNvPr id="166" name="Google Shape;166;p27"/>
          <p:cNvSpPr/>
          <p:nvPr/>
        </p:nvSpPr>
        <p:spPr>
          <a:xfrm>
            <a:off x="6301554" y="1813055"/>
            <a:ext cx="832012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3"/>
                </a:lnTo>
                <a:lnTo>
                  <a:pt x="0" y="1664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6126929" y="1665418"/>
            <a:ext cx="1006637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700"/>
          </a:p>
        </p:txBody>
      </p:sp>
      <p:sp>
        <p:nvSpPr>
          <p:cNvPr id="168" name="Google Shape;168;p27"/>
          <p:cNvSpPr txBox="1"/>
          <p:nvPr/>
        </p:nvSpPr>
        <p:spPr>
          <a:xfrm>
            <a:off x="6290681" y="2775983"/>
            <a:ext cx="1999403" cy="89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Code for stress management feature </a:t>
            </a:r>
            <a:endParaRPr sz="700"/>
          </a:p>
        </p:txBody>
      </p:sp>
      <p:sp>
        <p:nvSpPr>
          <p:cNvPr id="169" name="Google Shape;169;p27"/>
          <p:cNvSpPr/>
          <p:nvPr/>
        </p:nvSpPr>
        <p:spPr>
          <a:xfrm>
            <a:off x="8061012" y="1313203"/>
            <a:ext cx="832012" cy="832012"/>
          </a:xfrm>
          <a:custGeom>
            <a:rect b="b" l="l" r="r" t="t"/>
            <a:pathLst>
              <a:path extrusionOk="0" h="1664023" w="1664023">
                <a:moveTo>
                  <a:pt x="0" y="0"/>
                </a:moveTo>
                <a:lnTo>
                  <a:pt x="1664023" y="0"/>
                </a:lnTo>
                <a:lnTo>
                  <a:pt x="1664023" y="1664022"/>
                </a:lnTo>
                <a:lnTo>
                  <a:pt x="0" y="1664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36417" y="1050608"/>
            <a:ext cx="1006637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sz="700"/>
          </a:p>
        </p:txBody>
      </p:sp>
      <p:sp>
        <p:nvSpPr>
          <p:cNvPr id="171" name="Google Shape;171;p27"/>
          <p:cNvSpPr txBox="1"/>
          <p:nvPr/>
        </p:nvSpPr>
        <p:spPr>
          <a:xfrm>
            <a:off x="7440035" y="2111877"/>
            <a:ext cx="1999402" cy="29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Improved UI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965794" y="69888"/>
            <a:ext cx="4178206" cy="4981077"/>
          </a:xfrm>
          <a:custGeom>
            <a:rect b="b" l="l" r="r" t="t"/>
            <a:pathLst>
              <a:path extrusionOk="0" h="9962154" w="8356412">
                <a:moveTo>
                  <a:pt x="0" y="0"/>
                </a:moveTo>
                <a:lnTo>
                  <a:pt x="8356412" y="0"/>
                </a:lnTo>
                <a:lnTo>
                  <a:pt x="8356412" y="9962154"/>
                </a:lnTo>
                <a:lnTo>
                  <a:pt x="0" y="99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54926" y="2098156"/>
            <a:ext cx="46797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Improved Process  Map for Stress Management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9"/>
          <p:cNvCxnSpPr/>
          <p:nvPr/>
        </p:nvCxnSpPr>
        <p:spPr>
          <a:xfrm>
            <a:off x="-3636819" y="2559844"/>
            <a:ext cx="8115300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83" name="Google Shape;183;p29"/>
          <p:cNvSpPr/>
          <p:nvPr/>
        </p:nvSpPr>
        <p:spPr>
          <a:xfrm>
            <a:off x="3978510" y="1830559"/>
            <a:ext cx="553699" cy="551685"/>
          </a:xfrm>
          <a:custGeom>
            <a:rect b="b" l="l" r="r" t="t"/>
            <a:pathLst>
              <a:path extrusionOk="0" h="1103370" w="1107397">
                <a:moveTo>
                  <a:pt x="0" y="0"/>
                </a:moveTo>
                <a:lnTo>
                  <a:pt x="1107397" y="0"/>
                </a:lnTo>
                <a:lnTo>
                  <a:pt x="1107397" y="1103370"/>
                </a:lnTo>
                <a:lnTo>
                  <a:pt x="0" y="1103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4125756" y="1830559"/>
            <a:ext cx="446244" cy="446244"/>
          </a:xfrm>
          <a:custGeom>
            <a:rect b="b" l="l" r="r" t="t"/>
            <a:pathLst>
              <a:path extrusionOk="0" h="892488" w="892488">
                <a:moveTo>
                  <a:pt x="0" y="0"/>
                </a:moveTo>
                <a:lnTo>
                  <a:pt x="892488" y="0"/>
                </a:lnTo>
                <a:lnTo>
                  <a:pt x="892488" y="892488"/>
                </a:lnTo>
                <a:lnTo>
                  <a:pt x="0" y="892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-222917" y="2763028"/>
            <a:ext cx="2495845" cy="2705816"/>
          </a:xfrm>
          <a:custGeom>
            <a:rect b="b" l="l" r="r" t="t"/>
            <a:pathLst>
              <a:path extrusionOk="0" h="6350000" w="5857240">
                <a:moveTo>
                  <a:pt x="2928620" y="0"/>
                </a:moveTo>
                <a:lnTo>
                  <a:pt x="2928620" y="0"/>
                </a:lnTo>
                <a:cubicBezTo>
                  <a:pt x="4546600" y="0"/>
                  <a:pt x="5857240" y="1310640"/>
                  <a:pt x="5857240" y="2928620"/>
                </a:cubicBezTo>
                <a:lnTo>
                  <a:pt x="5857240" y="6350000"/>
                </a:lnTo>
                <a:lnTo>
                  <a:pt x="585724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2928620"/>
                </a:lnTo>
                <a:cubicBezTo>
                  <a:pt x="0" y="1310640"/>
                  <a:pt x="1310640" y="0"/>
                  <a:pt x="292862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249" l="0" r="0" t="-824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4881851" y="143328"/>
            <a:ext cx="2882475" cy="5000172"/>
          </a:xfrm>
          <a:custGeom>
            <a:rect b="b" l="l" r="r" t="t"/>
            <a:pathLst>
              <a:path extrusionOk="0" h="10000344" w="5764951">
                <a:moveTo>
                  <a:pt x="0" y="0"/>
                </a:moveTo>
                <a:lnTo>
                  <a:pt x="5764951" y="0"/>
                </a:lnTo>
                <a:lnTo>
                  <a:pt x="5764951" y="10000344"/>
                </a:lnTo>
                <a:lnTo>
                  <a:pt x="0" y="10000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61" l="0" r="0" t="-26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61303" y="657173"/>
            <a:ext cx="31155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Injury Recovery Process Map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1167807" y="360148"/>
            <a:ext cx="2329178" cy="2329178"/>
          </a:xfrm>
          <a:custGeom>
            <a:rect b="b" l="l" r="r" t="t"/>
            <a:pathLst>
              <a:path extrusionOk="0" h="4658356" w="4658356">
                <a:moveTo>
                  <a:pt x="0" y="0"/>
                </a:moveTo>
                <a:lnTo>
                  <a:pt x="4658355" y="0"/>
                </a:lnTo>
                <a:lnTo>
                  <a:pt x="4658355" y="4658356"/>
                </a:lnTo>
                <a:lnTo>
                  <a:pt x="0" y="4658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30"/>
          <p:cNvGrpSpPr/>
          <p:nvPr/>
        </p:nvGrpSpPr>
        <p:grpSpPr>
          <a:xfrm>
            <a:off x="6030312" y="88251"/>
            <a:ext cx="2835054" cy="1753796"/>
            <a:chOff x="0" y="209550"/>
            <a:chExt cx="7560144" cy="4130954"/>
          </a:xfrm>
        </p:grpSpPr>
        <p:sp>
          <p:nvSpPr>
            <p:cNvPr id="194" name="Google Shape;194;p30"/>
            <p:cNvSpPr txBox="1"/>
            <p:nvPr/>
          </p:nvSpPr>
          <p:spPr>
            <a:xfrm>
              <a:off x="0" y="209550"/>
              <a:ext cx="7560000" cy="38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1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Injury Recovery noun Format</a:t>
              </a:r>
              <a:endParaRPr sz="700"/>
            </a:p>
          </p:txBody>
        </p:sp>
        <p:sp>
          <p:nvSpPr>
            <p:cNvPr id="195" name="Google Shape;195;p30"/>
            <p:cNvSpPr txBox="1"/>
            <p:nvPr/>
          </p:nvSpPr>
          <p:spPr>
            <a:xfrm>
              <a:off x="757641" y="3366951"/>
              <a:ext cx="68025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2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6" name="Google Shape;196;p30"/>
            <p:cNvCxnSpPr/>
            <p:nvPr/>
          </p:nvCxnSpPr>
          <p:spPr>
            <a:xfrm>
              <a:off x="757644" y="4340504"/>
              <a:ext cx="6802500" cy="0"/>
            </a:xfrm>
            <a:prstGeom prst="straightConnector1">
              <a:avLst/>
            </a:prstGeom>
            <a:noFill/>
            <a:ln cap="rnd" cmpd="sng" w="635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97" name="Google Shape;197;p30"/>
          <p:cNvSpPr/>
          <p:nvPr/>
        </p:nvSpPr>
        <p:spPr>
          <a:xfrm>
            <a:off x="2766646" y="3793577"/>
            <a:ext cx="438116" cy="438116"/>
          </a:xfrm>
          <a:custGeom>
            <a:rect b="b" l="l" r="r" t="t"/>
            <a:pathLst>
              <a:path extrusionOk="0" h="876232" w="876232">
                <a:moveTo>
                  <a:pt x="0" y="0"/>
                </a:moveTo>
                <a:lnTo>
                  <a:pt x="876231" y="0"/>
                </a:lnTo>
                <a:lnTo>
                  <a:pt x="876231" y="876232"/>
                </a:lnTo>
                <a:lnTo>
                  <a:pt x="0" y="876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625617" y="983887"/>
            <a:ext cx="442432" cy="440823"/>
          </a:xfrm>
          <a:custGeom>
            <a:rect b="b" l="l" r="r" t="t"/>
            <a:pathLst>
              <a:path extrusionOk="0" h="881645" w="884863">
                <a:moveTo>
                  <a:pt x="0" y="0"/>
                </a:moveTo>
                <a:lnTo>
                  <a:pt x="884863" y="0"/>
                </a:lnTo>
                <a:lnTo>
                  <a:pt x="884863" y="881646"/>
                </a:lnTo>
                <a:lnTo>
                  <a:pt x="0" y="88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5352217" y="3124873"/>
            <a:ext cx="442432" cy="440822"/>
          </a:xfrm>
          <a:custGeom>
            <a:rect b="b" l="l" r="r" t="t"/>
            <a:pathLst>
              <a:path extrusionOk="0" h="881645" w="884863">
                <a:moveTo>
                  <a:pt x="0" y="0"/>
                </a:moveTo>
                <a:lnTo>
                  <a:pt x="884863" y="0"/>
                </a:lnTo>
                <a:lnTo>
                  <a:pt x="884863" y="881646"/>
                </a:lnTo>
                <a:lnTo>
                  <a:pt x="0" y="881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0" y="0"/>
            <a:ext cx="5930500" cy="5143500"/>
          </a:xfrm>
          <a:custGeom>
            <a:rect b="b" l="l" r="r" t="t"/>
            <a:pathLst>
              <a:path extrusionOk="0" h="10287000" w="11860999">
                <a:moveTo>
                  <a:pt x="0" y="0"/>
                </a:moveTo>
                <a:lnTo>
                  <a:pt x="11860999" y="0"/>
                </a:lnTo>
                <a:lnTo>
                  <a:pt x="118609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396" r="-5397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6439026" y="2083646"/>
            <a:ext cx="2638458" cy="2985526"/>
          </a:xfrm>
          <a:custGeom>
            <a:rect b="b" l="l" r="r" t="t"/>
            <a:pathLst>
              <a:path extrusionOk="0" h="5971051" w="5276916">
                <a:moveTo>
                  <a:pt x="0" y="0"/>
                </a:moveTo>
                <a:lnTo>
                  <a:pt x="5276916" y="0"/>
                </a:lnTo>
                <a:lnTo>
                  <a:pt x="5276916" y="5971051"/>
                </a:lnTo>
                <a:lnTo>
                  <a:pt x="0" y="5971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163361" y="33338"/>
            <a:ext cx="3115560" cy="54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App UI </a:t>
            </a:r>
            <a:endParaRPr sz="700"/>
          </a:p>
        </p:txBody>
      </p:sp>
      <p:cxnSp>
        <p:nvCxnSpPr>
          <p:cNvPr id="207" name="Google Shape;207;p31"/>
          <p:cNvCxnSpPr/>
          <p:nvPr/>
        </p:nvCxnSpPr>
        <p:spPr>
          <a:xfrm>
            <a:off x="-3806214" y="922194"/>
            <a:ext cx="8115300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8" name="Google Shape;208;p31"/>
          <p:cNvSpPr/>
          <p:nvPr/>
        </p:nvSpPr>
        <p:spPr>
          <a:xfrm>
            <a:off x="3755388" y="68106"/>
            <a:ext cx="553699" cy="551685"/>
          </a:xfrm>
          <a:custGeom>
            <a:rect b="b" l="l" r="r" t="t"/>
            <a:pathLst>
              <a:path extrusionOk="0" h="1103370" w="1107397">
                <a:moveTo>
                  <a:pt x="0" y="0"/>
                </a:moveTo>
                <a:lnTo>
                  <a:pt x="1107397" y="0"/>
                </a:lnTo>
                <a:lnTo>
                  <a:pt x="1107397" y="1103370"/>
                </a:lnTo>
                <a:lnTo>
                  <a:pt x="0" y="1103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032237" y="68106"/>
            <a:ext cx="446244" cy="446244"/>
          </a:xfrm>
          <a:custGeom>
            <a:rect b="b" l="l" r="r" t="t"/>
            <a:pathLst>
              <a:path extrusionOk="0" h="892488" w="892488">
                <a:moveTo>
                  <a:pt x="0" y="0"/>
                </a:moveTo>
                <a:lnTo>
                  <a:pt x="892488" y="0"/>
                </a:lnTo>
                <a:lnTo>
                  <a:pt x="892488" y="892488"/>
                </a:lnTo>
                <a:lnTo>
                  <a:pt x="0" y="892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4665520" y="127515"/>
            <a:ext cx="2315568" cy="4888469"/>
          </a:xfrm>
          <a:custGeom>
            <a:rect b="b" l="l" r="r" t="t"/>
            <a:pathLst>
              <a:path extrusionOk="0" h="9776937" w="4631136">
                <a:moveTo>
                  <a:pt x="0" y="0"/>
                </a:moveTo>
                <a:lnTo>
                  <a:pt x="4631137" y="0"/>
                </a:lnTo>
                <a:lnTo>
                  <a:pt x="4631137" y="9776937"/>
                </a:lnTo>
                <a:lnTo>
                  <a:pt x="0" y="9776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48" l="0" r="0" t="-1049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0" y="2571750"/>
            <a:ext cx="2372182" cy="2571750"/>
          </a:xfrm>
          <a:custGeom>
            <a:rect b="b" l="l" r="r" t="t"/>
            <a:pathLst>
              <a:path extrusionOk="0" h="6350000" w="5857240">
                <a:moveTo>
                  <a:pt x="2928620" y="0"/>
                </a:moveTo>
                <a:lnTo>
                  <a:pt x="2928620" y="0"/>
                </a:lnTo>
                <a:cubicBezTo>
                  <a:pt x="4546600" y="0"/>
                  <a:pt x="5857240" y="1310640"/>
                  <a:pt x="5857240" y="2928620"/>
                </a:cubicBezTo>
                <a:lnTo>
                  <a:pt x="5857240" y="6350000"/>
                </a:lnTo>
                <a:lnTo>
                  <a:pt x="5857240" y="6350000"/>
                </a:lnTo>
                <a:lnTo>
                  <a:pt x="0" y="6350000"/>
                </a:lnTo>
                <a:lnTo>
                  <a:pt x="0" y="6350000"/>
                </a:lnTo>
                <a:lnTo>
                  <a:pt x="0" y="2928620"/>
                </a:lnTo>
                <a:cubicBezTo>
                  <a:pt x="0" y="1310640"/>
                  <a:pt x="1310640" y="0"/>
                  <a:pt x="292862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205" r="-4204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198046" y="172150"/>
            <a:ext cx="421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 Ontology</a:t>
            </a:r>
            <a:r>
              <a:rPr lang="en" sz="3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700"/>
          </a:p>
        </p:txBody>
      </p:sp>
      <p:cxnSp>
        <p:nvCxnSpPr>
          <p:cNvPr id="217" name="Google Shape;217;p32"/>
          <p:cNvCxnSpPr/>
          <p:nvPr/>
        </p:nvCxnSpPr>
        <p:spPr>
          <a:xfrm>
            <a:off x="-3806214" y="922194"/>
            <a:ext cx="7146300" cy="600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375" y="291213"/>
            <a:ext cx="4928676" cy="456107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0" y="849831"/>
            <a:ext cx="9144000" cy="4293669"/>
          </a:xfrm>
          <a:custGeom>
            <a:rect b="b" l="l" r="r" t="t"/>
            <a:pathLst>
              <a:path extrusionOk="0" h="8587338" w="18288000">
                <a:moveTo>
                  <a:pt x="0" y="0"/>
                </a:moveTo>
                <a:lnTo>
                  <a:pt x="18288000" y="0"/>
                </a:lnTo>
                <a:lnTo>
                  <a:pt x="18288000" y="8587338"/>
                </a:lnTo>
                <a:lnTo>
                  <a:pt x="0" y="858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363" l="0" r="0" t="-2363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-914061" y="297931"/>
            <a:ext cx="4679731" cy="5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Webpage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